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6751DE-5F90-6735-DB56-DFDBFB654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209178F-4706-4177-6953-160D9E7E2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16693C-F4A1-1AED-1BA1-AD2548C2D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0C6B7E-925A-9232-9159-423C41F9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F3CF9A-57B9-696F-DE72-FAEB2545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6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57DACB-ED47-14C4-5F02-FFCE018E5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A68EA6-4A69-C622-013A-8925D8B5C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B3F106-DD3F-9E6D-38D8-C9FE0864A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6CD629-DBB3-3E0F-FD98-1EF6F0D6B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DF04BD-AF2E-E6E7-4AA3-761F4220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4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E4A6D10-928B-F2CD-F3B2-F224F35A1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8D110FF-A791-84E6-25E9-FCF43AD65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9BC05F-9D23-B787-DED1-6C9EA86B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F567F2-7B54-B7F8-F08F-969D51FD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22C7EC-7888-572A-31E6-34744C41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6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2F97C0-30D2-7308-08E4-DFCE800A5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00D205-D83A-9A58-3EB3-8A951989A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690A7B-05F8-433D-C37F-9D725784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9F9064-E30B-14DB-9B9C-2E7C8594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44A13F-95CC-BEE5-0A8C-8DF2226D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48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FB5653-F71F-E789-AD40-345A55218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2C0310-4ECD-9143-34DB-7E7C7B7F1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4E2371-DF43-1D2D-35B3-4A15FB7B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E0E79B-49E8-1A84-B452-80AE7CD6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89324C-CEB7-73EF-0227-1FB3D267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75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40D80D-8306-C1BB-17AD-48A1E3A84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9F3447-14CB-B8D8-20C2-B7BE65B61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18FD00-8C94-9C3D-89B4-E346BA93D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8166873-4869-3901-5633-9B327866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DDDE8EA-9DDA-4829-2350-B68D5E773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53C77A-A4DF-D9CF-2355-8B753D20D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976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31FD9B-CD24-C0BA-10E2-4B070CCB3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03D65E-37CF-9AE8-35B2-AFA8EEC85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3EAD43D-4DCB-0953-BDA8-2868BC51E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BB8A92F-F6BC-1A8E-8638-D3AB9D1A8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54F2582-24E2-6765-7723-854C98606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3EFE3C1-5A45-91EE-9217-B31A9985C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D42BCAA-120B-AF97-4293-138F34604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7E3FB33-19B5-7FC6-C867-065F8E68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28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92B83A-BD0E-FD46-9149-5FA1FD03B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641D36F-95C9-0F48-0895-BDDD0DC26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D20F294-08D4-FC06-B2DB-3E7266C0C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4DED996-6F13-339F-3221-2577B132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09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033CE80-A169-4E53-6638-1421BB659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E706E50-5E7D-5AB9-E1A7-8D35E3BD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E498D09-4C5A-BC9B-68F1-1089DB29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526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120EFB-AE52-F059-8805-A5011160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F2FCAF-09D7-8836-0B3C-47E366841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F520FB-66F0-014D-AFB1-52AF74468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7424FA3-D744-9754-007B-F6505361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C6863D-33E0-AC62-453D-8CF4819D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7C2A7E0-7491-ACF8-147E-F8BF34835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8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44007D-AFD8-DBDA-982D-28AC59BF9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2970FA3-B41E-C695-5916-E34E7EF35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C4703FE-5E10-2E9D-8FF3-F8D2F9ABC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3C0A35-09C9-F2BB-9A6D-62B3F890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9BDF12-08B6-8FE6-8BDF-546BD3EB8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7FA9A74-6831-5094-4D30-81C9695D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72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B10DDB0-6B7F-5A50-861C-5C9441A5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5069EB-7936-49B9-D19C-C47725184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0A39AC-33F3-C5F0-EACD-4B0BC76C0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4634-56C7-453C-B07A-0B0030276D64}" type="datetimeFigureOut">
              <a:rPr lang="zh-TW" altLang="en-US" smtClean="0"/>
              <a:t>2025/9/23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F4C9A1-5C8D-0803-0BAA-DE8D3C262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E501DC-991F-DAFB-DAA3-34B3CB0EC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380CA-80EC-4FC8-A2D5-A4C22EB85E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30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79A67E-23D5-9C60-1031-33F263B7DC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19E1F85-8E7B-E6C5-9E49-F3C98F91FE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24DDFE0-8F74-2DA6-1C6D-D842149D8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858875"/>
              </p:ext>
            </p:extLst>
          </p:nvPr>
        </p:nvGraphicFramePr>
        <p:xfrm>
          <a:off x="373057" y="1132893"/>
          <a:ext cx="5411216" cy="5060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1572">
                  <a:extLst>
                    <a:ext uri="{9D8B030D-6E8A-4147-A177-3AD203B41FA5}">
                      <a16:colId xmlns:a16="http://schemas.microsoft.com/office/drawing/2014/main" val="4285208794"/>
                    </a:ext>
                  </a:extLst>
                </a:gridCol>
                <a:gridCol w="1034746">
                  <a:extLst>
                    <a:ext uri="{9D8B030D-6E8A-4147-A177-3AD203B41FA5}">
                      <a16:colId xmlns:a16="http://schemas.microsoft.com/office/drawing/2014/main" val="4159805508"/>
                    </a:ext>
                  </a:extLst>
                </a:gridCol>
                <a:gridCol w="1424898">
                  <a:extLst>
                    <a:ext uri="{9D8B030D-6E8A-4147-A177-3AD203B41FA5}">
                      <a16:colId xmlns:a16="http://schemas.microsoft.com/office/drawing/2014/main" val="453633068"/>
                    </a:ext>
                  </a:extLst>
                </a:gridCol>
              </a:tblGrid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三和旅宿</a:t>
                      </a:r>
                      <a:r>
                        <a:rPr lang="en-US" altLang="zh-TW" sz="1300" u="none" strike="noStrike">
                          <a:effectLst/>
                        </a:rPr>
                        <a:t>(</a:t>
                      </a:r>
                      <a:r>
                        <a:rPr lang="zh-TW" altLang="en-US" sz="1300" u="none" strike="noStrike">
                          <a:effectLst/>
                        </a:rPr>
                        <a:t>星義旅</a:t>
                      </a:r>
                      <a:r>
                        <a:rPr lang="en-US" altLang="zh-TW" sz="1300" u="none" strike="noStrike">
                          <a:effectLst/>
                        </a:rPr>
                        <a:t>)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星鴻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759033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米都商務飯店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都商旅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86712402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麗景汽車旅館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天韻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1106576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好來屋汽車旅館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天韻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0771862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山月汽車旅館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天韻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66548037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楓采時尚汽車旅館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天韻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3418957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貓尾口袋一館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貓尾口袋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0234013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貓尾口袋二館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 dirty="0">
                          <a:effectLst/>
                        </a:rPr>
                        <a:t>貓尾口袋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9125520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金品精緻旅店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金品精緻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6713495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三橋渡假旅店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三橋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8023579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奇異果站前一館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瑞石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9531582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奇異果 站前二店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瑞石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8204836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  <a:highlight>
                            <a:srgbClr val="FFFF00"/>
                          </a:highlight>
                        </a:rPr>
                        <a:t>奇異果 共享 中壢車站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  <a:highlight>
                            <a:srgbClr val="FFFF00"/>
                          </a:highlight>
                        </a:rPr>
                        <a:t>瑞石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C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7873718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兆迪商務汽車旅館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兆迪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55967375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雅馥行旅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5729586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怡東商務旅館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2249485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谷野會館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7532142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麻雀巢行旅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漫旅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7845548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高鐵戀館</a:t>
                      </a:r>
                      <a:r>
                        <a:rPr lang="en-US" altLang="zh-TW" sz="1300" u="none" strike="noStrike">
                          <a:effectLst/>
                        </a:rPr>
                        <a:t>(</a:t>
                      </a:r>
                      <a:r>
                        <a:rPr lang="zh-TW" altLang="en-US" sz="1300" u="none" strike="noStrike">
                          <a:effectLst/>
                        </a:rPr>
                        <a:t>香緹兒</a:t>
                      </a:r>
                      <a:r>
                        <a:rPr lang="en-US" altLang="zh-TW" sz="1300" u="none" strike="noStrike">
                          <a:effectLst/>
                        </a:rPr>
                        <a:t>)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C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8728627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梧棲行旅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7398678"/>
                  </a:ext>
                </a:extLst>
              </a:tr>
              <a:tr h="2409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沐棧行旅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 dirty="0">
                          <a:effectLst/>
                        </a:rPr>
                        <a:t>V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9971295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A9F3417-5BB8-C6D0-7F03-80C6D7A2F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202916"/>
              </p:ext>
            </p:extLst>
          </p:nvPr>
        </p:nvGraphicFramePr>
        <p:xfrm>
          <a:off x="6238309" y="1132892"/>
          <a:ext cx="4859182" cy="4810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0463">
                  <a:extLst>
                    <a:ext uri="{9D8B030D-6E8A-4147-A177-3AD203B41FA5}">
                      <a16:colId xmlns:a16="http://schemas.microsoft.com/office/drawing/2014/main" val="1261992966"/>
                    </a:ext>
                  </a:extLst>
                </a:gridCol>
                <a:gridCol w="929185">
                  <a:extLst>
                    <a:ext uri="{9D8B030D-6E8A-4147-A177-3AD203B41FA5}">
                      <a16:colId xmlns:a16="http://schemas.microsoft.com/office/drawing/2014/main" val="3323192913"/>
                    </a:ext>
                  </a:extLst>
                </a:gridCol>
                <a:gridCol w="1279534">
                  <a:extLst>
                    <a:ext uri="{9D8B030D-6E8A-4147-A177-3AD203B41FA5}">
                      <a16:colId xmlns:a16="http://schemas.microsoft.com/office/drawing/2014/main" val="2453801793"/>
                    </a:ext>
                  </a:extLst>
                </a:gridCol>
              </a:tblGrid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法堤商旅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法堤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57014597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威汀城市酒店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 dirty="0">
                          <a:effectLst/>
                        </a:rPr>
                        <a:t>威汀城市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174402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嘉義德爾芙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4048515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漁人碼頭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1991545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基隆金華大飯店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0225147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香城商旅 民生館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9648560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華帥海景飯店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0998816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仁美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5396548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台東沐舍文旅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沐舍文旅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2045538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崧泰飯店</a:t>
                      </a:r>
                      <a:r>
                        <a:rPr lang="en-US" altLang="zh-TW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zh-TW" alt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知樂智慧酒店</a:t>
                      </a:r>
                      <a:r>
                        <a:rPr lang="en-US" altLang="zh-TW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)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崧泰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C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0778773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蜜滋賀溫泉飯店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沐舍文旅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57090421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兆舍行旅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星鴻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392388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東岸之星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東岸之星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3948995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一九一旅店 </a:t>
                      </a:r>
                      <a:r>
                        <a:rPr lang="en-US" altLang="zh-TW" sz="1300" u="none" strike="noStrike">
                          <a:effectLst/>
                        </a:rPr>
                        <a:t>(</a:t>
                      </a:r>
                      <a:r>
                        <a:rPr lang="zh-TW" altLang="en-US" sz="1300" u="none" strike="noStrike">
                          <a:effectLst/>
                        </a:rPr>
                        <a:t>桃園館</a:t>
                      </a:r>
                      <a:r>
                        <a:rPr lang="en-US" altLang="zh-TW" sz="1300" u="none" strike="noStrike">
                          <a:effectLst/>
                        </a:rPr>
                        <a:t>)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　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1435262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GOGO</a:t>
                      </a:r>
                      <a:r>
                        <a:rPr lang="zh-TW" altLang="en-US" sz="1300" u="none" strike="noStrike">
                          <a:effectLst/>
                        </a:rPr>
                        <a:t>市政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富盛商旅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9651020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GOGO</a:t>
                      </a:r>
                      <a:r>
                        <a:rPr lang="zh-TW" altLang="en-US" sz="1300" u="none" strike="noStrike">
                          <a:effectLst/>
                        </a:rPr>
                        <a:t>逢甲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富盛商旅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3920075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美之旅商務飯店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美之旅</a:t>
                      </a:r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C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1633470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日月潭 遊獵行腳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遊獵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470702"/>
                  </a:ext>
                </a:extLst>
              </a:tr>
              <a:tr h="24119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溪頭 遊獵羊灣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</a:rPr>
                        <a:t>遊獵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>
                          <a:effectLst/>
                        </a:rPr>
                        <a:t>V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93589"/>
                  </a:ext>
                </a:extLst>
              </a:tr>
              <a:tr h="22803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  <a:highlight>
                            <a:srgbClr val="FFFF00"/>
                          </a:highlight>
                        </a:rPr>
                        <a:t>雲泉和旅  </a:t>
                      </a:r>
                      <a:r>
                        <a:rPr lang="en-US" altLang="zh-TW" sz="1300" u="none" strike="noStrike">
                          <a:effectLst/>
                          <a:highlight>
                            <a:srgbClr val="FFFF00"/>
                          </a:highlight>
                        </a:rPr>
                        <a:t>[</a:t>
                      </a:r>
                      <a:r>
                        <a:rPr lang="zh-TW" altLang="en-US" sz="1300" u="none" strike="noStrike">
                          <a:effectLst/>
                          <a:highlight>
                            <a:srgbClr val="FFFF00"/>
                          </a:highlight>
                        </a:rPr>
                        <a:t>富裕商旅台東店</a:t>
                      </a:r>
                      <a:r>
                        <a:rPr lang="en-US" altLang="zh-TW" sz="1300" u="none" strike="noStrike">
                          <a:effectLst/>
                          <a:highlight>
                            <a:srgbClr val="FFFF00"/>
                          </a:highlight>
                        </a:rPr>
                        <a:t>]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zh-TW" altLang="en-US" sz="1300" u="none" strike="noStrike">
                          <a:effectLst/>
                          <a:highlight>
                            <a:srgbClr val="FFFF00"/>
                          </a:highlight>
                        </a:rPr>
                        <a:t>雲泉</a:t>
                      </a:r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3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C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IBM Plex Sans JP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2681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8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寬螢幕</PresentationFormat>
  <Paragraphs>123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IBM Plex Sans JP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Trachno Wise</dc:creator>
  <cp:lastModifiedBy>Trachno Wise</cp:lastModifiedBy>
  <cp:revision>1</cp:revision>
  <dcterms:created xsi:type="dcterms:W3CDTF">2025-09-23T03:35:40Z</dcterms:created>
  <dcterms:modified xsi:type="dcterms:W3CDTF">2025-09-23T03:35:46Z</dcterms:modified>
</cp:coreProperties>
</file>